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57" r:id="rId9"/>
    <p:sldId id="271" r:id="rId10"/>
    <p:sldId id="258" r:id="rId11"/>
    <p:sldId id="260" r:id="rId12"/>
    <p:sldId id="268" r:id="rId13"/>
    <p:sldId id="261" r:id="rId14"/>
    <p:sldId id="273" r:id="rId15"/>
    <p:sldId id="259" r:id="rId16"/>
    <p:sldId id="269" r:id="rId17"/>
    <p:sldId id="270" r:id="rId18"/>
    <p:sldId id="274" r:id="rId19"/>
    <p:sldId id="275" r:id="rId20"/>
    <p:sldId id="27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70E764-1B22-40FA-B874-9BB2223C015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27FD7B-9230-42E8-88BF-67B247026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70E764-1B22-40FA-B874-9BB2223C015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7FD7B-9230-42E8-88BF-67B247026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70E764-1B22-40FA-B874-9BB2223C015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7FD7B-9230-42E8-88BF-67B247026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70E764-1B22-40FA-B874-9BB2223C015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7FD7B-9230-42E8-88BF-67B247026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70E764-1B22-40FA-B874-9BB2223C015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7FD7B-9230-42E8-88BF-67B247026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70E764-1B22-40FA-B874-9BB2223C015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7FD7B-9230-42E8-88BF-67B247026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70E764-1B22-40FA-B874-9BB2223C015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7FD7B-9230-42E8-88BF-67B247026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70E764-1B22-40FA-B874-9BB2223C015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7FD7B-9230-42E8-88BF-67B247026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70E764-1B22-40FA-B874-9BB2223C015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7FD7B-9230-42E8-88BF-67B247026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70E764-1B22-40FA-B874-9BB2223C015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7FD7B-9230-42E8-88BF-67B247026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70E764-1B22-40FA-B874-9BB2223C015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27FD7B-9230-42E8-88BF-67B2470268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70E764-1B22-40FA-B874-9BB2223C015F}" type="datetimeFigureOut">
              <a:rPr lang="en-US" smtClean="0"/>
              <a:pPr/>
              <a:t>2/21/2011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327FD7B-9230-42E8-88BF-67B247026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Let’s budget!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Personal Finance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NEED Shelter….Pick a house from the list below: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981200"/>
            <a:ext cx="7010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 bedroom 2 bath home on 1.5 acres		$</a:t>
            </a:r>
            <a:r>
              <a:rPr lang="en-US" sz="2400" dirty="0" smtClean="0"/>
              <a:t>1,000 </a:t>
            </a:r>
            <a:r>
              <a:rPr lang="en-US" sz="2400" dirty="0" smtClean="0"/>
              <a:t>monthly payment</a:t>
            </a:r>
          </a:p>
          <a:p>
            <a:endParaRPr lang="en-US" sz="2400" dirty="0"/>
          </a:p>
          <a:p>
            <a:r>
              <a:rPr lang="en-US" sz="2400" dirty="0" smtClean="0"/>
              <a:t>3 bedroom 1 bath home	     			</a:t>
            </a:r>
            <a:r>
              <a:rPr lang="en-US" sz="2400" dirty="0" smtClean="0"/>
              <a:t>$700 </a:t>
            </a:r>
            <a:r>
              <a:rPr lang="en-US" sz="2400" dirty="0" smtClean="0"/>
              <a:t>monthly payment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2 bedroom home				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  </a:t>
            </a:r>
            <a:r>
              <a:rPr lang="en-US" sz="2400" dirty="0" smtClean="0"/>
              <a:t>$500 </a:t>
            </a:r>
            <a:r>
              <a:rPr lang="en-US" sz="2400" dirty="0" smtClean="0"/>
              <a:t>monthly payment</a:t>
            </a:r>
          </a:p>
          <a:p>
            <a:endParaRPr lang="en-US" sz="2400" dirty="0" smtClean="0"/>
          </a:p>
          <a:p>
            <a:r>
              <a:rPr lang="en-US" sz="2400" dirty="0" smtClean="0"/>
              <a:t>Rent an apartment (2 bedrooms		</a:t>
            </a:r>
            <a:r>
              <a:rPr lang="en-US" sz="2400" smtClean="0"/>
              <a:t>	</a:t>
            </a:r>
            <a:r>
              <a:rPr lang="en-US" sz="2400" smtClean="0"/>
              <a:t>$450</a:t>
            </a:r>
            <a:r>
              <a:rPr lang="en-US" sz="2400" dirty="0" smtClean="0"/>
              <a:t>	monthly payment					</a:t>
            </a:r>
            <a:endParaRPr lang="en-US" sz="2400" dirty="0"/>
          </a:p>
        </p:txBody>
      </p:sp>
      <p:pic>
        <p:nvPicPr>
          <p:cNvPr id="6147" name="Picture 3" descr="C:\Documents and Settings\amason\Local Settings\Temporary Internet Files\Content.IE5\UQDCOEF0\MM900285319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438400"/>
            <a:ext cx="2249636" cy="2352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will need Transportation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752600"/>
            <a:ext cx="7315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Sports Car			$550</a:t>
            </a:r>
          </a:p>
          <a:p>
            <a:endParaRPr lang="en-US" sz="3600" dirty="0"/>
          </a:p>
          <a:p>
            <a:r>
              <a:rPr lang="en-US" sz="3600" dirty="0" smtClean="0"/>
              <a:t>Mini Van			$450</a:t>
            </a:r>
          </a:p>
          <a:p>
            <a:endParaRPr lang="en-US" sz="3600" dirty="0"/>
          </a:p>
          <a:p>
            <a:r>
              <a:rPr lang="en-US" sz="3600" dirty="0" smtClean="0"/>
              <a:t>Used Sedan			$300</a:t>
            </a:r>
          </a:p>
          <a:p>
            <a:endParaRPr lang="en-US" sz="3600" dirty="0"/>
          </a:p>
          <a:p>
            <a:r>
              <a:rPr lang="en-US" sz="3600" dirty="0" smtClean="0"/>
              <a:t>Used SUV			$400</a:t>
            </a:r>
          </a:p>
          <a:p>
            <a:endParaRPr lang="en-US" sz="3600" dirty="0"/>
          </a:p>
          <a:p>
            <a:r>
              <a:rPr lang="en-US" sz="3600" dirty="0" smtClean="0"/>
              <a:t>Motorcycle			$350</a:t>
            </a:r>
            <a:endParaRPr lang="en-US" sz="3600" dirty="0"/>
          </a:p>
        </p:txBody>
      </p:sp>
      <p:pic>
        <p:nvPicPr>
          <p:cNvPr id="4098" name="Picture 2" descr="C:\Documents and Settings\amason\Local Settings\Temporary Internet Files\Content.IE5\5UAF45GE\MC90033803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1676400"/>
            <a:ext cx="1806854" cy="961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need insurance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752600"/>
            <a:ext cx="762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Family coverage = </a:t>
            </a:r>
            <a:r>
              <a:rPr lang="en-US" sz="4800" dirty="0" smtClean="0"/>
              <a:t>$400</a:t>
            </a:r>
            <a:endParaRPr lang="en-US" sz="4800" dirty="0" smtClean="0"/>
          </a:p>
          <a:p>
            <a:endParaRPr lang="en-US" sz="4800" dirty="0"/>
          </a:p>
          <a:p>
            <a:r>
              <a:rPr lang="en-US" sz="4800" dirty="0" smtClean="0"/>
              <a:t>Single Coverage = </a:t>
            </a:r>
            <a:r>
              <a:rPr lang="en-US" sz="4800" dirty="0" smtClean="0"/>
              <a:t>$200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need FOOD……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295400"/>
            <a:ext cx="7162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If you are single your monthly food expense would be $350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If you are married with children your monthly food expense would be </a:t>
            </a:r>
            <a:r>
              <a:rPr lang="en-US" sz="2800" dirty="0" smtClean="0"/>
              <a:t>$500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If you are single with children your monthly food expense would be </a:t>
            </a:r>
            <a:r>
              <a:rPr lang="en-US" sz="2800" dirty="0" smtClean="0"/>
              <a:t>$400</a:t>
            </a:r>
            <a:endParaRPr lang="en-US" sz="2800" dirty="0"/>
          </a:p>
        </p:txBody>
      </p:sp>
      <p:pic>
        <p:nvPicPr>
          <p:cNvPr id="2050" name="Picture 2" descr="C:\Documents and Settings\amason\Local Settings\Temporary Internet Files\Content.IE5\R9BIRWS8\MC90023310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5105400"/>
            <a:ext cx="1409323" cy="1193549"/>
          </a:xfrm>
          <a:prstGeom prst="rect">
            <a:avLst/>
          </a:prstGeom>
          <a:noFill/>
        </p:spPr>
      </p:pic>
      <p:pic>
        <p:nvPicPr>
          <p:cNvPr id="2051" name="Picture 3" descr="C:\Documents and Settings\amason\Local Settings\Temporary Internet Files\Content.IE5\Q1YU2NRN\MC90000126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800600"/>
            <a:ext cx="1819656" cy="18717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will need clothing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447800"/>
            <a:ext cx="6934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If your single budget $25-100 per month for clothing.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If your married with children budget $75-250 per month for clothing.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If you are single with children you need to budget $25-200 per month for clothing.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will need basic utilities….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828800"/>
            <a:ext cx="7239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Basic Utilities (includes water, electric and LAN line phone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$200</a:t>
            </a:r>
          </a:p>
          <a:p>
            <a:endParaRPr lang="en-US" sz="2400" dirty="0"/>
          </a:p>
          <a:p>
            <a:r>
              <a:rPr lang="en-US" sz="2400" dirty="0" smtClean="0"/>
              <a:t>Basic Utilities plus Cable Television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$275</a:t>
            </a:r>
          </a:p>
          <a:p>
            <a:endParaRPr lang="en-US" sz="2400" dirty="0"/>
          </a:p>
          <a:p>
            <a:r>
              <a:rPr lang="en-US" sz="2400" dirty="0" smtClean="0"/>
              <a:t>Basic Utilities plus Cable TV and Internet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$300</a:t>
            </a:r>
          </a:p>
          <a:p>
            <a:r>
              <a:rPr lang="en-US" sz="2400" dirty="0" smtClean="0"/>
              <a:t>Basic Utilities(Cable TV, Internet) and Cell phone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$475</a:t>
            </a:r>
            <a:endParaRPr lang="en-US" sz="2400" dirty="0"/>
          </a:p>
        </p:txBody>
      </p:sp>
      <p:pic>
        <p:nvPicPr>
          <p:cNvPr id="5122" name="Picture 2" descr="C:\Documents and Settings\amason\Local Settings\Temporary Internet Files\Content.IE5\3WNEGB7L\MC90029434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514600"/>
            <a:ext cx="1528877" cy="18095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you have children you will need daycare….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286000"/>
            <a:ext cx="7391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Daycare will cost $</a:t>
            </a:r>
            <a:r>
              <a:rPr lang="en-US" sz="6600" dirty="0" smtClean="0"/>
              <a:t>120 </a:t>
            </a:r>
            <a:r>
              <a:rPr lang="en-US" sz="6600" dirty="0" smtClean="0"/>
              <a:t>per </a:t>
            </a:r>
            <a:r>
              <a:rPr lang="en-US" sz="6600" dirty="0" smtClean="0"/>
              <a:t>child per week. 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And you must have a little fun…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752600"/>
            <a:ext cx="8839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weekend of family fun would be $</a:t>
            </a:r>
            <a:r>
              <a:rPr lang="en-US" sz="3600" dirty="0" smtClean="0"/>
              <a:t>100-200</a:t>
            </a:r>
            <a:endParaRPr lang="en-US" sz="3600" dirty="0" smtClean="0"/>
          </a:p>
          <a:p>
            <a:endParaRPr lang="en-US" sz="3600" dirty="0"/>
          </a:p>
          <a:p>
            <a:r>
              <a:rPr lang="en-US" sz="3600" dirty="0" smtClean="0"/>
              <a:t>If you are single with kids, $ </a:t>
            </a:r>
            <a:r>
              <a:rPr lang="en-US" sz="3600" dirty="0" smtClean="0"/>
              <a:t>75-125</a:t>
            </a:r>
            <a:endParaRPr lang="en-US" sz="3600" dirty="0" smtClean="0"/>
          </a:p>
          <a:p>
            <a:endParaRPr lang="en-US" sz="3600" dirty="0"/>
          </a:p>
          <a:p>
            <a:r>
              <a:rPr lang="en-US" sz="3600" dirty="0" smtClean="0"/>
              <a:t>If you are single $ </a:t>
            </a:r>
            <a:r>
              <a:rPr lang="en-US" sz="3600" dirty="0" smtClean="0"/>
              <a:t>50-100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 will need to pay for gas and any repairs or maintenance your car might need.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2133600"/>
            <a:ext cx="7086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If you are single, budget $200-250 a month for gas and maintenance.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If you are married budget $300-600 for gas and maintenance.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If you are single with kids, budget 300-400 for gas and maintenance.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Allowances.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676400"/>
            <a:ext cx="7467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This would include things like lunch money, year book payments, cleats for ball teams, class dues. All those miscellaneous expenses that you might incur. </a:t>
            </a:r>
          </a:p>
          <a:p>
            <a:endParaRPr lang="en-US" sz="2400" dirty="0" smtClean="0"/>
          </a:p>
          <a:p>
            <a:r>
              <a:rPr lang="en-US" sz="2400" dirty="0" smtClean="0"/>
              <a:t>If you are single, then budget $50-100 for this item.</a:t>
            </a:r>
          </a:p>
          <a:p>
            <a:endParaRPr lang="en-US" sz="2400" dirty="0" smtClean="0"/>
          </a:p>
          <a:p>
            <a:r>
              <a:rPr lang="en-US" sz="2400" dirty="0" smtClean="0"/>
              <a:t>If you are married with children budget $50-150 for this item.</a:t>
            </a:r>
          </a:p>
          <a:p>
            <a:endParaRPr lang="en-US" sz="2400" dirty="0" smtClean="0"/>
          </a:p>
          <a:p>
            <a:r>
              <a:rPr lang="en-US" sz="2400" dirty="0" smtClean="0"/>
              <a:t>If you are single with children budget $50-100 for this item.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your salary is $2,200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905000"/>
            <a:ext cx="74676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You are a single parent of two small children.  Neither child is old enough to attend school.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Your ex-spouse pays you child support of $100 per week.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to analyze your budget…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752600"/>
            <a:ext cx="8077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Are you over budget? Do you spend more than you make? If so you need to got back through your budget and change some things! You </a:t>
            </a:r>
            <a:r>
              <a:rPr lang="en-US" sz="2400" dirty="0" smtClean="0"/>
              <a:t>can only spend what you make!!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Got money coming out of your ears??? Then go back and adjust your budget. You need to spend every dollar on paper before the </a:t>
            </a:r>
            <a:r>
              <a:rPr lang="en-US" sz="2400" dirty="0" smtClean="0"/>
              <a:t>month </a:t>
            </a:r>
            <a:r>
              <a:rPr lang="en-US" sz="2400" dirty="0" smtClean="0"/>
              <a:t>actually begins. Putting money in savings is “spending” that money. Every dollar has a place to go!!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your Salary is $2800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905000"/>
            <a:ext cx="7772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You are married, but your spouse is a full time student at the local university.</a:t>
            </a:r>
          </a:p>
          <a:p>
            <a:pPr>
              <a:buFont typeface="Arial" pitchFamily="34" charset="0"/>
              <a:buChar char="•"/>
            </a:pPr>
            <a:endParaRPr lang="en-US" sz="4000" dirty="0"/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You have 2 small children, neither of which are old enough to attend school.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your salary is $1,500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828800"/>
            <a:ext cx="6858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You are single. </a:t>
            </a:r>
          </a:p>
          <a:p>
            <a:r>
              <a:rPr lang="en-US" sz="5400" dirty="0" smtClean="0"/>
              <a:t>No children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your salary is $3000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828800"/>
            <a:ext cx="70866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You are married with three kids. Two of which require daycare.</a:t>
            </a:r>
          </a:p>
          <a:p>
            <a:endParaRPr lang="en-US" sz="4000" dirty="0"/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Your spouse works and has a monthly salary of $2200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10243" name="Picture 3" descr="C:\Documents and Settings\amason\Local Settings\Temporary Internet Files\Content.IE5\I3X32XVY\MP900442227[1].jpg"/>
          <p:cNvPicPr>
            <a:picLocks noChangeAspect="1" noChangeArrowheads="1"/>
          </p:cNvPicPr>
          <p:nvPr/>
        </p:nvPicPr>
        <p:blipFill>
          <a:blip r:embed="rId2" cstate="print"/>
          <a:srcRect r="28005"/>
          <a:stretch>
            <a:fillRect/>
          </a:stretch>
        </p:blipFill>
        <p:spPr bwMode="auto">
          <a:xfrm>
            <a:off x="7162800" y="5105400"/>
            <a:ext cx="1763077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your salary is $2500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905000"/>
            <a:ext cx="67056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You are divorced, noncustodial parent of 3 children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You pay your ex-spouse $150 per week in child support.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9218" name="Picture 2" descr="C:\Documents and Settings\amason\Local Settings\Temporary Internet Files\Content.IE5\Q1YU2NRN\MC90043604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4572000"/>
            <a:ext cx="1841500" cy="148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your salary is $3200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905000"/>
            <a:ext cx="71628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You are married with 2 children. 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Your spouse’s monthly salary is $2000</a:t>
            </a:r>
          </a:p>
          <a:p>
            <a:pPr>
              <a:buFont typeface="Arial" pitchFamily="34" charset="0"/>
              <a:buChar char="•"/>
            </a:pPr>
            <a:endParaRPr lang="en-US" sz="3200" dirty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Your children are both in daycare.</a:t>
            </a:r>
          </a:p>
          <a:p>
            <a:endParaRPr lang="en-US" sz="3200" dirty="0"/>
          </a:p>
        </p:txBody>
      </p:sp>
      <p:pic>
        <p:nvPicPr>
          <p:cNvPr id="8194" name="Picture 2" descr="C:\Documents and Settings\amason\Local Settings\Temporary Internet Files\Content.IE5\UQDCOEF0\MC90038333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6896" y="762000"/>
            <a:ext cx="1723159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of all ….Pay your taxes!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447800"/>
            <a:ext cx="6172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Multiply your salary by 32%. This is the amount you must pay in taxes. Subtract the 32% from your salary…this is called your take home pay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170" name="Picture 2" descr="C:\Documents and Settings\amason\Local Settings\Temporary Internet Files\Content.IE5\UQDCOEF0\MP90004953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395216"/>
            <a:ext cx="3657600" cy="246278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 yourself first…..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057400"/>
            <a:ext cx="7467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Set aside 5-10% of your take home pay in a savings </a:t>
            </a:r>
            <a:r>
              <a:rPr lang="en-US" sz="3600" dirty="0" smtClean="0"/>
              <a:t>account This would include your emergency fund!!!</a:t>
            </a:r>
            <a:endParaRPr lang="en-US" sz="3600" dirty="0"/>
          </a:p>
        </p:txBody>
      </p:sp>
      <p:pic>
        <p:nvPicPr>
          <p:cNvPr id="1026" name="Picture 2" descr="C:\Documents and Settings\amason\Local Settings\Temporary Internet Files\Content.IE5\P41QPLBD\MC90044704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657600"/>
            <a:ext cx="2900125" cy="2895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452</TotalTime>
  <Words>656</Words>
  <Application>Microsoft Office PowerPoint</Application>
  <PresentationFormat>On-screen Show (4:3)</PresentationFormat>
  <Paragraphs>109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Let’s budget!</vt:lpstr>
      <vt:lpstr>If your salary is $2,200</vt:lpstr>
      <vt:lpstr>If your Salary is $2800 </vt:lpstr>
      <vt:lpstr>If your salary is $1,500</vt:lpstr>
      <vt:lpstr>If your salary is $3000</vt:lpstr>
      <vt:lpstr>If your salary is $2500</vt:lpstr>
      <vt:lpstr>If your salary is $3200</vt:lpstr>
      <vt:lpstr>First of all ….Pay your taxes!</vt:lpstr>
      <vt:lpstr>Pay yourself first…..</vt:lpstr>
      <vt:lpstr>You NEED Shelter….Pick a house from the list below:</vt:lpstr>
      <vt:lpstr>You will need Transportation</vt:lpstr>
      <vt:lpstr>You need insurance</vt:lpstr>
      <vt:lpstr>You need FOOD……</vt:lpstr>
      <vt:lpstr>You will need clothing</vt:lpstr>
      <vt:lpstr>You will need basic utilities….</vt:lpstr>
      <vt:lpstr>If you have children you will need daycare….</vt:lpstr>
      <vt:lpstr>And you must have a little fun…</vt:lpstr>
      <vt:lpstr>You will need to pay for gas and any repairs or maintenance your car might need.</vt:lpstr>
      <vt:lpstr>Personal Allowances.</vt:lpstr>
      <vt:lpstr>Now to analyze your budget…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budget!</dc:title>
  <dc:creator>amason</dc:creator>
  <cp:lastModifiedBy>amason</cp:lastModifiedBy>
  <cp:revision>35</cp:revision>
  <dcterms:created xsi:type="dcterms:W3CDTF">2009-09-02T13:37:15Z</dcterms:created>
  <dcterms:modified xsi:type="dcterms:W3CDTF">2011-02-21T16:59:23Z</dcterms:modified>
</cp:coreProperties>
</file>